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C52E4-E1E8-4680-9225-FA750637DAC9}" type="datetimeFigureOut">
              <a:rPr lang="sq-AL" smtClean="0"/>
              <a:t>2023-06-03</a:t>
            </a:fld>
            <a:endParaRPr lang="sq-A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69253-41C2-4872-BF5B-83D4626B0E75}" type="slidenum">
              <a:rPr lang="sq-AL" smtClean="0"/>
              <a:t>‹#›</a:t>
            </a:fld>
            <a:endParaRPr lang="sq-AL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C52E4-E1E8-4680-9225-FA750637DAC9}" type="datetimeFigureOut">
              <a:rPr lang="sq-AL" smtClean="0"/>
              <a:t>2023-06-03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69253-41C2-4872-BF5B-83D4626B0E75}" type="slidenum">
              <a:rPr lang="sq-AL" smtClean="0"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C52E4-E1E8-4680-9225-FA750637DAC9}" type="datetimeFigureOut">
              <a:rPr lang="sq-AL" smtClean="0"/>
              <a:t>2023-06-03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69253-41C2-4872-BF5B-83D4626B0E75}" type="slidenum">
              <a:rPr lang="sq-AL" smtClean="0"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C52E4-E1E8-4680-9225-FA750637DAC9}" type="datetimeFigureOut">
              <a:rPr lang="sq-AL" smtClean="0"/>
              <a:t>2023-06-03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69253-41C2-4872-BF5B-83D4626B0E75}" type="slidenum">
              <a:rPr lang="sq-AL" smtClean="0"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C52E4-E1E8-4680-9225-FA750637DAC9}" type="datetimeFigureOut">
              <a:rPr lang="sq-AL" smtClean="0"/>
              <a:t>2023-06-03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69253-41C2-4872-BF5B-83D4626B0E75}" type="slidenum">
              <a:rPr lang="sq-AL" smtClean="0"/>
              <a:t>‹#›</a:t>
            </a:fld>
            <a:endParaRPr lang="sq-AL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C52E4-E1E8-4680-9225-FA750637DAC9}" type="datetimeFigureOut">
              <a:rPr lang="sq-AL" smtClean="0"/>
              <a:t>2023-06-03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69253-41C2-4872-BF5B-83D4626B0E75}" type="slidenum">
              <a:rPr lang="sq-AL" smtClean="0"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C52E4-E1E8-4680-9225-FA750637DAC9}" type="datetimeFigureOut">
              <a:rPr lang="sq-AL" smtClean="0"/>
              <a:t>2023-06-03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69253-41C2-4872-BF5B-83D4626B0E75}" type="slidenum">
              <a:rPr lang="sq-AL" smtClean="0"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C52E4-E1E8-4680-9225-FA750637DAC9}" type="datetimeFigureOut">
              <a:rPr lang="sq-AL" smtClean="0"/>
              <a:t>2023-06-03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69253-41C2-4872-BF5B-83D4626B0E75}" type="slidenum">
              <a:rPr lang="sq-AL" smtClean="0"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C52E4-E1E8-4680-9225-FA750637DAC9}" type="datetimeFigureOut">
              <a:rPr lang="sq-AL" smtClean="0"/>
              <a:t>2023-06-03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69253-41C2-4872-BF5B-83D4626B0E75}" type="slidenum">
              <a:rPr lang="sq-AL" smtClean="0"/>
              <a:t>‹#›</a:t>
            </a:fld>
            <a:endParaRPr lang="sq-AL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C52E4-E1E8-4680-9225-FA750637DAC9}" type="datetimeFigureOut">
              <a:rPr lang="sq-AL" smtClean="0"/>
              <a:t>2023-06-03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69253-41C2-4872-BF5B-83D4626B0E75}" type="slidenum">
              <a:rPr lang="sq-AL" smtClean="0"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C52E4-E1E8-4680-9225-FA750637DAC9}" type="datetimeFigureOut">
              <a:rPr lang="sq-AL" smtClean="0"/>
              <a:t>2023-06-03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69253-41C2-4872-BF5B-83D4626B0E75}" type="slidenum">
              <a:rPr lang="sq-AL" smtClean="0"/>
              <a:t>‹#›</a:t>
            </a:fld>
            <a:endParaRPr lang="sq-AL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0C52E4-E1E8-4680-9225-FA750637DAC9}" type="datetimeFigureOut">
              <a:rPr lang="sq-AL" smtClean="0"/>
              <a:t>2023-06-03</a:t>
            </a:fld>
            <a:endParaRPr lang="sq-A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q-A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B69253-41C2-4872-BF5B-83D4626B0E75}" type="slidenum">
              <a:rPr lang="sq-AL" smtClean="0"/>
              <a:t>‹#›</a:t>
            </a:fld>
            <a:endParaRPr lang="sq-AL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0"/>
            <a:ext cx="7406640" cy="1214422"/>
          </a:xfrm>
        </p:spPr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PROJEKT</a:t>
            </a:r>
            <a:endParaRPr lang="sq-AL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79332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TEMA: FIGURAT FEMERORE NE LETERSI.</a:t>
            </a:r>
          </a:p>
          <a:p>
            <a:r>
              <a:rPr lang="it-IT" dirty="0" smtClean="0"/>
              <a:t>LENDA:LETERSI.</a:t>
            </a:r>
          </a:p>
          <a:p>
            <a:r>
              <a:rPr lang="it-IT" dirty="0" smtClean="0"/>
              <a:t>KLASA:Xb.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 smtClean="0"/>
              <a:t>                                      PUNOI:XHULJA NIKOLLA</a:t>
            </a:r>
          </a:p>
          <a:p>
            <a:endParaRPr lang="sq-AL" dirty="0"/>
          </a:p>
        </p:txBody>
      </p:sp>
      <p:pic>
        <p:nvPicPr>
          <p:cNvPr id="4" name="Picture 3" descr="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857496"/>
            <a:ext cx="5595951" cy="26193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OBJEKTIVAT: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dirty="0" smtClean="0"/>
              <a:t>Te </a:t>
            </a:r>
            <a:r>
              <a:rPr lang="sq-AL" dirty="0" smtClean="0"/>
              <a:t>ve ne dukje Figurat karakteristike femërore te VEPRAVE te studiuara </a:t>
            </a:r>
            <a:r>
              <a:rPr lang="en-US" dirty="0" smtClean="0"/>
              <a:t>.</a:t>
            </a:r>
          </a:p>
          <a:p>
            <a:r>
              <a:rPr lang="sq-AL" dirty="0" smtClean="0"/>
              <a:t>Te </a:t>
            </a:r>
            <a:r>
              <a:rPr lang="sq-AL" dirty="0" smtClean="0"/>
              <a:t>analizoj personazhet femërore sipas vecorive dhe perfaqsimit ne drejtimin letrar prej tyre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sq-AL" dirty="0" smtClean="0"/>
              <a:t>Te </a:t>
            </a:r>
            <a:r>
              <a:rPr lang="sq-AL" dirty="0" smtClean="0"/>
              <a:t>aktualizoj figurat femerore me kohen sot permes </a:t>
            </a:r>
            <a:r>
              <a:rPr lang="en-US" dirty="0" err="1" smtClean="0"/>
              <a:t>nje</a:t>
            </a:r>
            <a:r>
              <a:rPr lang="sq-AL" dirty="0" smtClean="0"/>
              <a:t> </a:t>
            </a:r>
            <a:r>
              <a:rPr lang="en-US" dirty="0" err="1" smtClean="0"/>
              <a:t>eseje</a:t>
            </a:r>
            <a:r>
              <a:rPr lang="en-US" dirty="0" smtClean="0"/>
              <a:t>.</a:t>
            </a:r>
            <a:endParaRPr lang="sq-A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 VE NE DUKJE FIGURAT KARAKTERISTIKE FEMERORE.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922210" cy="511971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HELENA</a:t>
            </a:r>
          </a:p>
          <a:p>
            <a:r>
              <a:rPr lang="sq-AL" dirty="0" smtClean="0"/>
              <a:t>Figurat </a:t>
            </a:r>
            <a:r>
              <a:rPr lang="sq-AL" dirty="0" smtClean="0"/>
              <a:t>karakteristike femërore </a:t>
            </a:r>
            <a:r>
              <a:rPr lang="sq-AL" dirty="0" smtClean="0"/>
              <a:t>të "Iliadës</a:t>
            </a:r>
            <a:r>
              <a:rPr lang="sq-AL" dirty="0" smtClean="0"/>
              <a:t>":Helena: Një vajzë e bukur dhe erës së para të Spartës, Helena është shkaku i luftës së Trojës. Ajo është një figurë femërore që shkakton konflikte dhe ndikojnë në ngjarjet e </a:t>
            </a:r>
            <a:r>
              <a:rPr lang="sq-AL" dirty="0" smtClean="0"/>
              <a:t>përgjithshme </a:t>
            </a:r>
            <a:r>
              <a:rPr lang="sq-AL" dirty="0" smtClean="0"/>
              <a:t>të poemës.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MEDEA</a:t>
            </a:r>
          </a:p>
          <a:p>
            <a:r>
              <a:rPr lang="sq-AL" dirty="0" smtClean="0"/>
              <a:t>Figurat </a:t>
            </a:r>
            <a:r>
              <a:rPr lang="sq-AL" dirty="0" smtClean="0"/>
              <a:t>karakteristike femërore të "Medeas":Medea: Medea është protagonistja kryesore e tragedisë greke "Medea". Ajo është një grua e fuqishme dhe inteligjente, por shumë e shkatërruar nga zilia dhe hakmarrja. Ajo është një personazh i komplikuar që tregon forcën dhe dobësinë e natyrës njerëzore.Figurat karakteristike femërore të "Hamletit":</a:t>
            </a:r>
            <a:endParaRPr lang="sq-AL" dirty="0"/>
          </a:p>
        </p:txBody>
      </p:sp>
      <p:pic>
        <p:nvPicPr>
          <p:cNvPr id="5" name="Picture 4" descr="X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4643446"/>
            <a:ext cx="2781300" cy="1638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257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VAZHDIM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42984"/>
            <a:ext cx="3657600" cy="5044456"/>
          </a:xfrm>
        </p:spPr>
        <p:txBody>
          <a:bodyPr>
            <a:normAutofit fontScale="70000" lnSpcReduction="20000"/>
          </a:bodyPr>
          <a:lstStyle/>
          <a:p>
            <a:r>
              <a:rPr lang="sq-AL" dirty="0" smtClean="0"/>
              <a:t>O</a:t>
            </a:r>
            <a:r>
              <a:rPr lang="en-US" dirty="0" smtClean="0"/>
              <a:t>FELIA</a:t>
            </a:r>
          </a:p>
          <a:p>
            <a:r>
              <a:rPr lang="sq-AL" dirty="0" smtClean="0"/>
              <a:t>Ofelia </a:t>
            </a:r>
            <a:r>
              <a:rPr lang="sq-AL" dirty="0" smtClean="0"/>
              <a:t>është dashuria e Hamletit dhe një personazh i rëndësishëm në tragjedinë "Hamlet". Ajo është e pastër dhe e pafajshme, por edhe e lënë në mëshirë të forcave të trazuar në jetën e saj. Ofelia paraqitet si një viktimë e rrethanave dhe e ndikimit të të </a:t>
            </a:r>
            <a:r>
              <a:rPr lang="sq-AL" dirty="0" smtClean="0"/>
              <a:t>tjerëve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sq-A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42984"/>
            <a:ext cx="3657600" cy="504445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BEATRICJA</a:t>
            </a:r>
          </a:p>
          <a:p>
            <a:r>
              <a:rPr lang="sq-AL" dirty="0" smtClean="0"/>
              <a:t>Beatrice </a:t>
            </a:r>
            <a:r>
              <a:rPr lang="sq-AL" dirty="0" smtClean="0"/>
              <a:t>Portinari është një personazh i shquar në veprën e famshme "Divina Commedia" (Komedija Hyjnore) të autorit italian Dante Alighieri. Ajo është e dashura e Dante dhe shërben si një simbol i shenjtërisë, bukurisë dhe frymëzimit për të shkrimtarin gjatë rrugëtimin e tij nëpër botën e tjetërsuar. Beatrice paraqitet në sferën hyjnore dhe udhëheq Danten drejt krijuesit, pasi ajo është ndërmjetësja e tij për të arritur të parajsës dhe për t'i treguar rrugën e drejtë.</a:t>
            </a:r>
            <a:endParaRPr lang="sq-AL" dirty="0"/>
          </a:p>
        </p:txBody>
      </p:sp>
      <p:pic>
        <p:nvPicPr>
          <p:cNvPr id="6" name="Picture 5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3" y="4071942"/>
            <a:ext cx="3214710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10001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 ANALIZOJ PERSONAZHET FEMERORE.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786" y="1285860"/>
            <a:ext cx="4235984" cy="5786478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HELENA</a:t>
            </a:r>
          </a:p>
          <a:p>
            <a:pPr>
              <a:buNone/>
            </a:pPr>
            <a:r>
              <a:rPr lang="en-US" sz="7200" dirty="0" smtClean="0"/>
              <a:t> </a:t>
            </a:r>
            <a:r>
              <a:rPr lang="en-US" sz="7200" dirty="0" smtClean="0"/>
              <a:t>     </a:t>
            </a:r>
            <a:r>
              <a:rPr lang="en-US" sz="7200" dirty="0" err="1" smtClean="0"/>
              <a:t>Në</a:t>
            </a:r>
            <a:r>
              <a:rPr lang="en-US" sz="7200" dirty="0" smtClean="0"/>
              <a:t> </a:t>
            </a:r>
            <a:r>
              <a:rPr lang="en-US" sz="7200" dirty="0" err="1" smtClean="0"/>
              <a:t>aspektin</a:t>
            </a:r>
            <a:r>
              <a:rPr lang="en-US" sz="7200" dirty="0" smtClean="0"/>
              <a:t> e </a:t>
            </a:r>
            <a:r>
              <a:rPr lang="en-US" sz="7200" dirty="0" err="1" smtClean="0"/>
              <a:t>veçorive</a:t>
            </a:r>
            <a:r>
              <a:rPr lang="en-US" sz="7200" dirty="0" smtClean="0"/>
              <a:t>, Helena </a:t>
            </a:r>
            <a:r>
              <a:rPr lang="en-US" sz="7200" dirty="0" err="1" smtClean="0"/>
              <a:t>shfaqet</a:t>
            </a:r>
            <a:r>
              <a:rPr lang="en-US" sz="7200" dirty="0" smtClean="0"/>
              <a:t> </a:t>
            </a:r>
            <a:r>
              <a:rPr lang="en-US" sz="7200" dirty="0" err="1" smtClean="0"/>
              <a:t>si</a:t>
            </a:r>
            <a:r>
              <a:rPr lang="en-US" sz="7200" dirty="0" smtClean="0"/>
              <a:t> </a:t>
            </a:r>
            <a:r>
              <a:rPr lang="en-US" sz="7200" dirty="0" err="1" smtClean="0"/>
              <a:t>një</a:t>
            </a:r>
            <a:r>
              <a:rPr lang="en-US" sz="7200" dirty="0" smtClean="0"/>
              <a:t> </a:t>
            </a:r>
            <a:r>
              <a:rPr lang="en-US" sz="7200" dirty="0" err="1" smtClean="0"/>
              <a:t>femër</a:t>
            </a:r>
            <a:r>
              <a:rPr lang="en-US" sz="7200" dirty="0" smtClean="0"/>
              <a:t> e </a:t>
            </a:r>
            <a:r>
              <a:rPr lang="en-US" sz="7200" dirty="0" err="1" smtClean="0"/>
              <a:t>jashtëzakonshme</a:t>
            </a:r>
            <a:r>
              <a:rPr lang="en-US" sz="7200" dirty="0" smtClean="0"/>
              <a:t> </a:t>
            </a:r>
            <a:r>
              <a:rPr lang="en-US" sz="7200" dirty="0" err="1" smtClean="0"/>
              <a:t>për</a:t>
            </a:r>
            <a:r>
              <a:rPr lang="en-US" sz="7200" dirty="0" smtClean="0"/>
              <a:t> </a:t>
            </a:r>
            <a:r>
              <a:rPr lang="en-US" sz="7200" dirty="0" err="1" smtClean="0"/>
              <a:t>bukurinë</a:t>
            </a:r>
            <a:r>
              <a:rPr lang="en-US" sz="7200" dirty="0" smtClean="0"/>
              <a:t> e </a:t>
            </a:r>
            <a:r>
              <a:rPr lang="en-US" sz="7200" dirty="0" err="1" smtClean="0"/>
              <a:t>saj</a:t>
            </a:r>
            <a:r>
              <a:rPr lang="en-US" sz="7200" dirty="0" smtClean="0"/>
              <a:t>. </a:t>
            </a:r>
            <a:r>
              <a:rPr lang="en-US" sz="7200" dirty="0" err="1" smtClean="0"/>
              <a:t>Ajo</a:t>
            </a:r>
            <a:r>
              <a:rPr lang="en-US" sz="7200" dirty="0" smtClean="0"/>
              <a:t> </a:t>
            </a:r>
            <a:r>
              <a:rPr lang="en-US" sz="7200" dirty="0" err="1" smtClean="0"/>
              <a:t>përshkruhet</a:t>
            </a:r>
            <a:r>
              <a:rPr lang="en-US" sz="7200" dirty="0" smtClean="0"/>
              <a:t> </a:t>
            </a:r>
            <a:r>
              <a:rPr lang="en-US" sz="7200" dirty="0" err="1" smtClean="0"/>
              <a:t>si</a:t>
            </a:r>
            <a:r>
              <a:rPr lang="en-US" sz="7200" dirty="0" smtClean="0"/>
              <a:t> </a:t>
            </a:r>
            <a:r>
              <a:rPr lang="en-US" sz="7200" dirty="0" err="1" smtClean="0"/>
              <a:t>personazh</a:t>
            </a:r>
            <a:r>
              <a:rPr lang="en-US" sz="7200" dirty="0" smtClean="0"/>
              <a:t> me </a:t>
            </a:r>
            <a:r>
              <a:rPr lang="en-US" sz="7200" dirty="0" err="1" smtClean="0"/>
              <a:t>vetëbesim</a:t>
            </a:r>
            <a:r>
              <a:rPr lang="en-US" sz="7200" dirty="0" smtClean="0"/>
              <a:t>, </a:t>
            </a:r>
            <a:r>
              <a:rPr lang="en-US" sz="7200" dirty="0" err="1" smtClean="0"/>
              <a:t>charizmë</a:t>
            </a:r>
            <a:r>
              <a:rPr lang="en-US" sz="7200" dirty="0" smtClean="0"/>
              <a:t> </a:t>
            </a:r>
            <a:r>
              <a:rPr lang="en-US" sz="7200" dirty="0" err="1" smtClean="0"/>
              <a:t>dhe</a:t>
            </a:r>
            <a:r>
              <a:rPr lang="en-US" sz="7200" dirty="0" smtClean="0"/>
              <a:t> </a:t>
            </a:r>
            <a:r>
              <a:rPr lang="en-US" sz="7200" dirty="0" err="1" smtClean="0"/>
              <a:t>ndikim</a:t>
            </a:r>
            <a:r>
              <a:rPr lang="en-US" sz="7200" dirty="0" smtClean="0"/>
              <a:t> </a:t>
            </a:r>
            <a:r>
              <a:rPr lang="en-US" sz="7200" dirty="0" err="1" smtClean="0"/>
              <a:t>të</a:t>
            </a:r>
            <a:r>
              <a:rPr lang="en-US" sz="7200" dirty="0" smtClean="0"/>
              <a:t> </a:t>
            </a:r>
            <a:r>
              <a:rPr lang="en-US" sz="7200" dirty="0" err="1" smtClean="0"/>
              <a:t>madh</a:t>
            </a:r>
            <a:r>
              <a:rPr lang="en-US" sz="7200" dirty="0" smtClean="0"/>
              <a:t> </a:t>
            </a:r>
            <a:r>
              <a:rPr lang="en-US" sz="7200" dirty="0" err="1" smtClean="0"/>
              <a:t>mbi</a:t>
            </a:r>
            <a:r>
              <a:rPr lang="en-US" sz="7200" dirty="0" smtClean="0"/>
              <a:t> </a:t>
            </a:r>
            <a:r>
              <a:rPr lang="en-US" sz="7200" dirty="0" err="1" smtClean="0"/>
              <a:t>burrat</a:t>
            </a:r>
            <a:r>
              <a:rPr lang="en-US" sz="7200" dirty="0" smtClean="0"/>
              <a:t> </a:t>
            </a:r>
            <a:r>
              <a:rPr lang="en-US" sz="7200" dirty="0" err="1" smtClean="0"/>
              <a:t>që</a:t>
            </a:r>
            <a:r>
              <a:rPr lang="en-US" sz="7200" dirty="0" smtClean="0"/>
              <a:t> </a:t>
            </a:r>
            <a:r>
              <a:rPr lang="en-US" sz="7200" dirty="0" err="1" smtClean="0"/>
              <a:t>rrethojnë</a:t>
            </a:r>
            <a:r>
              <a:rPr lang="en-US" sz="7200" dirty="0" smtClean="0"/>
              <a:t>. </a:t>
            </a:r>
            <a:r>
              <a:rPr lang="en-US" sz="7200" dirty="0" err="1" smtClean="0"/>
              <a:t>Megjithatë</a:t>
            </a:r>
            <a:r>
              <a:rPr lang="en-US" sz="7200" dirty="0" smtClean="0"/>
              <a:t>, Helena </a:t>
            </a:r>
            <a:r>
              <a:rPr lang="en-US" sz="7200" dirty="0" err="1" smtClean="0"/>
              <a:t>gjithashtu</a:t>
            </a:r>
            <a:r>
              <a:rPr lang="en-US" sz="7200" dirty="0" smtClean="0"/>
              <a:t> </a:t>
            </a:r>
            <a:r>
              <a:rPr lang="en-US" sz="7200" dirty="0" err="1" smtClean="0"/>
              <a:t>konsiderohet</a:t>
            </a:r>
            <a:r>
              <a:rPr lang="en-US" sz="7200" dirty="0" smtClean="0"/>
              <a:t> e </a:t>
            </a:r>
            <a:r>
              <a:rPr lang="en-US" sz="7200" dirty="0" err="1" smtClean="0"/>
              <a:t>kontestuar</a:t>
            </a:r>
            <a:r>
              <a:rPr lang="en-US" sz="7200" dirty="0" smtClean="0"/>
              <a:t> </a:t>
            </a:r>
            <a:r>
              <a:rPr lang="en-US" sz="7200" dirty="0" err="1" smtClean="0"/>
              <a:t>dhe</a:t>
            </a:r>
            <a:r>
              <a:rPr lang="en-US" sz="7200" dirty="0" smtClean="0"/>
              <a:t> e </a:t>
            </a:r>
            <a:r>
              <a:rPr lang="en-US" sz="7200" dirty="0" err="1" smtClean="0"/>
              <a:t>pabesueshme</a:t>
            </a:r>
            <a:r>
              <a:rPr lang="en-US" sz="7200" dirty="0" smtClean="0"/>
              <a:t> </a:t>
            </a:r>
            <a:r>
              <a:rPr lang="en-US" sz="7200" dirty="0" err="1" smtClean="0"/>
              <a:t>për</a:t>
            </a:r>
            <a:r>
              <a:rPr lang="en-US" sz="7200" dirty="0" smtClean="0"/>
              <a:t> </a:t>
            </a:r>
            <a:r>
              <a:rPr lang="en-US" sz="7200" dirty="0" err="1" smtClean="0"/>
              <a:t>shkak</a:t>
            </a:r>
            <a:r>
              <a:rPr lang="en-US" sz="7200" dirty="0" smtClean="0"/>
              <a:t> </a:t>
            </a:r>
            <a:r>
              <a:rPr lang="en-US" sz="7200" dirty="0" err="1" smtClean="0"/>
              <a:t>të</a:t>
            </a:r>
            <a:r>
              <a:rPr lang="en-US" sz="7200" dirty="0" smtClean="0"/>
              <a:t> </a:t>
            </a:r>
            <a:r>
              <a:rPr lang="en-US" sz="7200" dirty="0" err="1" smtClean="0"/>
              <a:t>roli</a:t>
            </a:r>
            <a:r>
              <a:rPr lang="en-US" sz="7200" dirty="0" smtClean="0"/>
              <a:t> </a:t>
            </a:r>
            <a:r>
              <a:rPr lang="en-US" sz="7200" dirty="0" err="1" smtClean="0"/>
              <a:t>të</a:t>
            </a:r>
            <a:r>
              <a:rPr lang="en-US" sz="7200" dirty="0" smtClean="0"/>
              <a:t> </a:t>
            </a:r>
            <a:r>
              <a:rPr lang="en-US" sz="7200" dirty="0" err="1" smtClean="0"/>
              <a:t>saj</a:t>
            </a:r>
            <a:r>
              <a:rPr lang="en-US" sz="7200" dirty="0" smtClean="0"/>
              <a:t> </a:t>
            </a:r>
            <a:r>
              <a:rPr lang="en-US" sz="7200" dirty="0" err="1" smtClean="0"/>
              <a:t>në</a:t>
            </a:r>
            <a:r>
              <a:rPr lang="en-US" sz="7200" dirty="0" smtClean="0"/>
              <a:t> </a:t>
            </a:r>
            <a:r>
              <a:rPr lang="en-US" sz="7200" dirty="0" err="1" smtClean="0"/>
              <a:t>shkaktimin</a:t>
            </a:r>
            <a:r>
              <a:rPr lang="en-US" sz="7200" dirty="0" smtClean="0"/>
              <a:t> e </a:t>
            </a:r>
            <a:r>
              <a:rPr lang="en-US" sz="7200" dirty="0" err="1" smtClean="0"/>
              <a:t>Luftës</a:t>
            </a:r>
            <a:r>
              <a:rPr lang="en-US" sz="7200" dirty="0" smtClean="0"/>
              <a:t> </a:t>
            </a:r>
            <a:r>
              <a:rPr lang="en-US" sz="7200" dirty="0" err="1" smtClean="0"/>
              <a:t>së</a:t>
            </a:r>
            <a:r>
              <a:rPr lang="en-US" sz="7200" dirty="0" smtClean="0"/>
              <a:t> </a:t>
            </a:r>
            <a:r>
              <a:rPr lang="en-US" sz="7200" dirty="0" err="1" smtClean="0"/>
              <a:t>Trojës</a:t>
            </a:r>
            <a:r>
              <a:rPr lang="en-US" sz="7200" dirty="0" smtClean="0"/>
              <a:t>. </a:t>
            </a:r>
            <a:r>
              <a:rPr lang="en-US" sz="7200" dirty="0" err="1" smtClean="0"/>
              <a:t>Ajo</a:t>
            </a:r>
            <a:r>
              <a:rPr lang="en-US" sz="7200" dirty="0" smtClean="0"/>
              <a:t> </a:t>
            </a:r>
            <a:r>
              <a:rPr lang="en-US" sz="7200" dirty="0" err="1" smtClean="0"/>
              <a:t>shpesh</a:t>
            </a:r>
            <a:r>
              <a:rPr lang="en-US" sz="7200" dirty="0" smtClean="0"/>
              <a:t> </a:t>
            </a:r>
            <a:r>
              <a:rPr lang="en-US" sz="7200" dirty="0" err="1" smtClean="0"/>
              <a:t>konsiderohet</a:t>
            </a:r>
            <a:r>
              <a:rPr lang="en-US" sz="7200" dirty="0" smtClean="0"/>
              <a:t> </a:t>
            </a:r>
            <a:r>
              <a:rPr lang="en-US" sz="7200" dirty="0" err="1" smtClean="0"/>
              <a:t>si</a:t>
            </a:r>
            <a:r>
              <a:rPr lang="en-US" sz="7200" dirty="0" smtClean="0"/>
              <a:t> </a:t>
            </a:r>
            <a:r>
              <a:rPr lang="en-US" sz="7200" dirty="0" err="1" smtClean="0"/>
              <a:t>burimi</a:t>
            </a:r>
            <a:r>
              <a:rPr lang="en-US" sz="7200" dirty="0" smtClean="0"/>
              <a:t> </a:t>
            </a:r>
            <a:r>
              <a:rPr lang="en-US" sz="7200" dirty="0" err="1" smtClean="0"/>
              <a:t>i</a:t>
            </a:r>
            <a:r>
              <a:rPr lang="en-US" sz="7200" dirty="0" smtClean="0"/>
              <a:t> </a:t>
            </a:r>
            <a:r>
              <a:rPr lang="en-US" sz="7200" dirty="0" err="1" smtClean="0"/>
              <a:t>konflikteve</a:t>
            </a:r>
            <a:r>
              <a:rPr lang="en-US" sz="7200" dirty="0" smtClean="0"/>
              <a:t> </a:t>
            </a:r>
            <a:r>
              <a:rPr lang="en-US" sz="7200" dirty="0" err="1" smtClean="0"/>
              <a:t>dhe</a:t>
            </a:r>
            <a:r>
              <a:rPr lang="en-US" sz="7200" dirty="0" smtClean="0"/>
              <a:t> </a:t>
            </a:r>
            <a:r>
              <a:rPr lang="en-US" sz="7200" dirty="0" err="1" smtClean="0"/>
              <a:t>tragjedisë</a:t>
            </a:r>
            <a:r>
              <a:rPr lang="en-US" sz="7200" dirty="0" smtClean="0"/>
              <a:t> </a:t>
            </a:r>
            <a:r>
              <a:rPr lang="en-US" sz="7200" dirty="0" err="1" smtClean="0"/>
              <a:t>që</a:t>
            </a:r>
            <a:r>
              <a:rPr lang="en-US" sz="7200" dirty="0" smtClean="0"/>
              <a:t> </a:t>
            </a:r>
            <a:r>
              <a:rPr lang="en-US" sz="7200" dirty="0" err="1" smtClean="0"/>
              <a:t>ndodhën</a:t>
            </a:r>
            <a:r>
              <a:rPr lang="en-US" sz="7200" dirty="0" smtClean="0"/>
              <a:t> </a:t>
            </a:r>
            <a:r>
              <a:rPr lang="en-US" sz="7200" dirty="0" err="1" smtClean="0"/>
              <a:t>në</a:t>
            </a:r>
            <a:r>
              <a:rPr lang="en-US" sz="7200" dirty="0" smtClean="0"/>
              <a:t> </a:t>
            </a:r>
            <a:r>
              <a:rPr lang="en-US" sz="7200" dirty="0" err="1" smtClean="0"/>
              <a:t>rrëfimin</a:t>
            </a:r>
            <a:r>
              <a:rPr lang="en-US" sz="7200" dirty="0" smtClean="0"/>
              <a:t> </a:t>
            </a:r>
            <a:r>
              <a:rPr lang="en-US" sz="7200" dirty="0" err="1" smtClean="0"/>
              <a:t>mitologjik.Në</a:t>
            </a:r>
            <a:r>
              <a:rPr lang="en-US" sz="7200" dirty="0" smtClean="0"/>
              <a:t> </a:t>
            </a:r>
            <a:r>
              <a:rPr lang="en-US" sz="7200" dirty="0" err="1" smtClean="0"/>
              <a:t>drejtimin</a:t>
            </a:r>
            <a:r>
              <a:rPr lang="en-US" sz="7200" dirty="0" smtClean="0"/>
              <a:t> </a:t>
            </a:r>
            <a:r>
              <a:rPr lang="en-US" sz="7200" dirty="0" err="1" smtClean="0"/>
              <a:t>letrar</a:t>
            </a:r>
            <a:r>
              <a:rPr lang="en-US" sz="7200" dirty="0" smtClean="0"/>
              <a:t>, Helena e </a:t>
            </a:r>
            <a:r>
              <a:rPr lang="en-US" sz="7200" dirty="0" err="1" smtClean="0"/>
              <a:t>Trojës</a:t>
            </a:r>
            <a:r>
              <a:rPr lang="en-US" sz="7200" dirty="0" smtClean="0"/>
              <a:t> </a:t>
            </a:r>
            <a:r>
              <a:rPr lang="en-US" sz="7200" dirty="0" err="1" smtClean="0"/>
              <a:t>paraqitet</a:t>
            </a:r>
            <a:r>
              <a:rPr lang="en-US" sz="7200" dirty="0" smtClean="0"/>
              <a:t> </a:t>
            </a:r>
            <a:r>
              <a:rPr lang="en-US" sz="7200" dirty="0" err="1" smtClean="0"/>
              <a:t>si</a:t>
            </a:r>
            <a:r>
              <a:rPr lang="en-US" sz="7200" dirty="0" smtClean="0"/>
              <a:t> </a:t>
            </a:r>
            <a:r>
              <a:rPr lang="en-US" sz="7200" dirty="0" err="1" smtClean="0"/>
              <a:t>personazh</a:t>
            </a:r>
            <a:r>
              <a:rPr lang="en-US" sz="7200" dirty="0" smtClean="0"/>
              <a:t> </a:t>
            </a:r>
            <a:r>
              <a:rPr lang="en-US" sz="7200" dirty="0" err="1" smtClean="0"/>
              <a:t>kompleks</a:t>
            </a:r>
            <a:r>
              <a:rPr lang="en-US" sz="7200" dirty="0" smtClean="0"/>
              <a:t> </a:t>
            </a:r>
            <a:r>
              <a:rPr lang="en-US" sz="7200" dirty="0" err="1" smtClean="0"/>
              <a:t>dhe</a:t>
            </a:r>
            <a:r>
              <a:rPr lang="en-US" sz="7200" dirty="0" smtClean="0"/>
              <a:t> me </a:t>
            </a:r>
            <a:r>
              <a:rPr lang="en-US" sz="7200" dirty="0" err="1" smtClean="0"/>
              <a:t>shumë</a:t>
            </a:r>
            <a:r>
              <a:rPr lang="en-US" sz="7200" dirty="0" smtClean="0"/>
              <a:t> </a:t>
            </a:r>
            <a:r>
              <a:rPr lang="en-US" sz="7200" dirty="0" err="1" smtClean="0"/>
              <a:t>dimensionePërfaqsimi</a:t>
            </a:r>
            <a:r>
              <a:rPr lang="en-US" sz="7200" dirty="0" smtClean="0"/>
              <a:t> </a:t>
            </a:r>
            <a:r>
              <a:rPr lang="en-US" sz="7200" dirty="0" err="1" smtClean="0"/>
              <a:t>i</a:t>
            </a:r>
            <a:r>
              <a:rPr lang="en-US" sz="7200" dirty="0" smtClean="0"/>
              <a:t> </a:t>
            </a:r>
            <a:r>
              <a:rPr lang="en-US" sz="7200" dirty="0" err="1" smtClean="0"/>
              <a:t>Helenës</a:t>
            </a:r>
            <a:r>
              <a:rPr lang="en-US" sz="7200" dirty="0" smtClean="0"/>
              <a:t> </a:t>
            </a:r>
            <a:r>
              <a:rPr lang="en-US" sz="7200" dirty="0" err="1" smtClean="0"/>
              <a:t>në</a:t>
            </a:r>
            <a:r>
              <a:rPr lang="en-US" sz="7200" dirty="0" smtClean="0"/>
              <a:t> </a:t>
            </a:r>
            <a:r>
              <a:rPr lang="en-US" sz="7200" dirty="0" err="1" smtClean="0"/>
              <a:t>këto</a:t>
            </a:r>
            <a:r>
              <a:rPr lang="en-US" sz="7200" dirty="0" smtClean="0"/>
              <a:t> </a:t>
            </a:r>
            <a:r>
              <a:rPr lang="en-US" sz="7200" dirty="0" err="1" smtClean="0"/>
              <a:t>vepra</a:t>
            </a:r>
            <a:r>
              <a:rPr lang="en-US" sz="7200" dirty="0" smtClean="0"/>
              <a:t> </a:t>
            </a:r>
            <a:r>
              <a:rPr lang="en-US" sz="7200" dirty="0" err="1" smtClean="0"/>
              <a:t>varet</a:t>
            </a:r>
            <a:r>
              <a:rPr lang="en-US" sz="7200" dirty="0" smtClean="0"/>
              <a:t> </a:t>
            </a:r>
            <a:r>
              <a:rPr lang="en-US" sz="7200" dirty="0" err="1" smtClean="0"/>
              <a:t>nga</a:t>
            </a:r>
            <a:r>
              <a:rPr lang="en-US" sz="7200" dirty="0" smtClean="0"/>
              <a:t> </a:t>
            </a:r>
            <a:r>
              <a:rPr lang="en-US" sz="7200" dirty="0" err="1" smtClean="0"/>
              <a:t>pikëpamjet</a:t>
            </a:r>
            <a:r>
              <a:rPr lang="en-US" sz="7200" dirty="0" smtClean="0"/>
              <a:t> e </a:t>
            </a:r>
            <a:r>
              <a:rPr lang="en-US" sz="7200" dirty="0" err="1" smtClean="0"/>
              <a:t>autorëve</a:t>
            </a:r>
            <a:r>
              <a:rPr lang="en-US" sz="7200" dirty="0" smtClean="0"/>
              <a:t> </a:t>
            </a:r>
            <a:r>
              <a:rPr lang="en-US" sz="7200" dirty="0" err="1" smtClean="0"/>
              <a:t>dhe</a:t>
            </a:r>
            <a:r>
              <a:rPr lang="en-US" sz="7200" dirty="0" smtClean="0"/>
              <a:t> </a:t>
            </a:r>
            <a:r>
              <a:rPr lang="en-US" sz="7200" dirty="0" err="1" smtClean="0"/>
              <a:t>vlerësimet</a:t>
            </a:r>
            <a:r>
              <a:rPr lang="en-US" sz="7200" dirty="0" smtClean="0"/>
              <a:t> e </a:t>
            </a:r>
            <a:r>
              <a:rPr lang="en-US" sz="7200" dirty="0" err="1" smtClean="0"/>
              <a:t>tyre</a:t>
            </a:r>
            <a:r>
              <a:rPr lang="en-US" sz="7200" dirty="0" smtClean="0"/>
              <a:t> </a:t>
            </a:r>
            <a:r>
              <a:rPr lang="en-US" sz="7200" dirty="0" err="1" smtClean="0"/>
              <a:t>për</a:t>
            </a:r>
            <a:r>
              <a:rPr lang="en-US" sz="7200" dirty="0" smtClean="0"/>
              <a:t> </a:t>
            </a:r>
            <a:r>
              <a:rPr lang="en-US" sz="7200" dirty="0" err="1" smtClean="0"/>
              <a:t>karakterin</a:t>
            </a:r>
            <a:r>
              <a:rPr lang="en-US" sz="7200" dirty="0" smtClean="0"/>
              <a:t> e </a:t>
            </a:r>
            <a:r>
              <a:rPr lang="en-US" sz="7200" dirty="0" err="1" smtClean="0"/>
              <a:t>saj</a:t>
            </a:r>
            <a:r>
              <a:rPr lang="en-US" sz="7200" dirty="0" smtClean="0"/>
              <a:t>. </a:t>
            </a:r>
            <a:r>
              <a:rPr lang="en-US" sz="7200" dirty="0" err="1" smtClean="0"/>
              <a:t>Disa</a:t>
            </a:r>
            <a:r>
              <a:rPr lang="en-US" sz="7200" dirty="0" smtClean="0"/>
              <a:t> e </a:t>
            </a:r>
            <a:r>
              <a:rPr lang="en-US" sz="7200" dirty="0" err="1" smtClean="0"/>
              <a:t>paraqesin</a:t>
            </a:r>
            <a:r>
              <a:rPr lang="en-US" sz="7200" dirty="0" smtClean="0"/>
              <a:t> </a:t>
            </a:r>
            <a:r>
              <a:rPr lang="en-US" sz="7200" dirty="0" err="1" smtClean="0"/>
              <a:t>atë</a:t>
            </a:r>
            <a:r>
              <a:rPr lang="en-US" sz="7200" dirty="0" smtClean="0"/>
              <a:t> </a:t>
            </a:r>
            <a:r>
              <a:rPr lang="en-US" sz="7200" dirty="0" err="1" smtClean="0"/>
              <a:t>si</a:t>
            </a:r>
            <a:r>
              <a:rPr lang="en-US" sz="7200" dirty="0" smtClean="0"/>
              <a:t> </a:t>
            </a:r>
            <a:r>
              <a:rPr lang="en-US" sz="7200" dirty="0" err="1" smtClean="0"/>
              <a:t>një</a:t>
            </a:r>
            <a:r>
              <a:rPr lang="en-US" sz="7200" dirty="0" smtClean="0"/>
              <a:t> </a:t>
            </a:r>
            <a:r>
              <a:rPr lang="en-US" sz="7200" dirty="0" err="1" smtClean="0"/>
              <a:t>viktimë</a:t>
            </a:r>
            <a:r>
              <a:rPr lang="en-US" sz="7200" dirty="0" smtClean="0"/>
              <a:t> </a:t>
            </a:r>
            <a:r>
              <a:rPr lang="en-US" sz="7200" dirty="0" err="1" smtClean="0"/>
              <a:t>të</a:t>
            </a:r>
            <a:r>
              <a:rPr lang="en-US" sz="7200" dirty="0" smtClean="0"/>
              <a:t> </a:t>
            </a:r>
            <a:r>
              <a:rPr lang="en-US" sz="7200" dirty="0" err="1" smtClean="0"/>
              <a:t>fatit</a:t>
            </a:r>
            <a:r>
              <a:rPr lang="en-US" sz="7200" dirty="0" smtClean="0"/>
              <a:t>, </a:t>
            </a:r>
            <a:r>
              <a:rPr lang="en-US" sz="7200" dirty="0" err="1" smtClean="0"/>
              <a:t>ndërsa</a:t>
            </a:r>
            <a:r>
              <a:rPr lang="en-US" sz="7200" dirty="0" smtClean="0"/>
              <a:t> </a:t>
            </a:r>
            <a:r>
              <a:rPr lang="en-US" sz="7200" dirty="0" err="1" smtClean="0"/>
              <a:t>të</a:t>
            </a:r>
            <a:r>
              <a:rPr lang="en-US" sz="7200" dirty="0" smtClean="0"/>
              <a:t> </a:t>
            </a:r>
            <a:r>
              <a:rPr lang="en-US" sz="7200" dirty="0" err="1" smtClean="0"/>
              <a:t>tjerë</a:t>
            </a:r>
            <a:r>
              <a:rPr lang="en-US" sz="7200" dirty="0" smtClean="0"/>
              <a:t> e </a:t>
            </a:r>
            <a:r>
              <a:rPr lang="en-US" sz="7200" dirty="0" err="1" smtClean="0"/>
              <a:t>kritikojnë</a:t>
            </a:r>
            <a:r>
              <a:rPr lang="en-US" sz="7200" dirty="0" smtClean="0"/>
              <a:t> </a:t>
            </a:r>
            <a:r>
              <a:rPr lang="en-US" sz="7200" dirty="0" err="1" smtClean="0"/>
              <a:t>atë</a:t>
            </a:r>
            <a:r>
              <a:rPr lang="en-US" sz="7200" dirty="0" smtClean="0"/>
              <a:t> </a:t>
            </a:r>
            <a:r>
              <a:rPr lang="en-US" sz="7200" dirty="0" err="1" smtClean="0"/>
              <a:t>si</a:t>
            </a:r>
            <a:r>
              <a:rPr lang="en-US" sz="7200" dirty="0" smtClean="0"/>
              <a:t> </a:t>
            </a:r>
            <a:r>
              <a:rPr lang="en-US" sz="7200" dirty="0" err="1" smtClean="0"/>
              <a:t>një</a:t>
            </a:r>
            <a:r>
              <a:rPr lang="en-US" sz="7200" dirty="0" smtClean="0"/>
              <a:t> </a:t>
            </a:r>
            <a:r>
              <a:rPr lang="en-US" sz="7200" dirty="0" err="1" smtClean="0"/>
              <a:t>figurë</a:t>
            </a:r>
            <a:r>
              <a:rPr lang="en-US" sz="7200" dirty="0" smtClean="0"/>
              <a:t> e </a:t>
            </a:r>
            <a:r>
              <a:rPr lang="en-US" sz="7200" dirty="0" err="1" smtClean="0"/>
              <a:t>përgjakshme</a:t>
            </a:r>
            <a:r>
              <a:rPr lang="en-US" sz="7200" dirty="0" smtClean="0"/>
              <a:t> </a:t>
            </a:r>
            <a:r>
              <a:rPr lang="en-US" sz="7200" dirty="0" err="1" smtClean="0"/>
              <a:t>dhe</a:t>
            </a:r>
            <a:r>
              <a:rPr lang="en-US" sz="7200" dirty="0" smtClean="0"/>
              <a:t> </a:t>
            </a:r>
            <a:r>
              <a:rPr lang="en-US" sz="7200" dirty="0" err="1" smtClean="0"/>
              <a:t>mashtruese</a:t>
            </a:r>
            <a:r>
              <a:rPr lang="en-US" sz="7200" dirty="0" smtClean="0"/>
              <a:t>. </a:t>
            </a:r>
            <a:endParaRPr lang="en-US" sz="7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6" y="928670"/>
            <a:ext cx="4429124" cy="5643602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MEDEA</a:t>
            </a:r>
            <a:r>
              <a:rPr lang="en-US" sz="6200" dirty="0" smtClean="0"/>
              <a:t>           </a:t>
            </a:r>
          </a:p>
          <a:p>
            <a:pPr>
              <a:buNone/>
            </a:pPr>
            <a:r>
              <a:rPr lang="en-US" sz="9600" dirty="0" smtClean="0"/>
              <a:t>    </a:t>
            </a:r>
            <a:r>
              <a:rPr lang="sq-AL" sz="7200" dirty="0" smtClean="0"/>
              <a:t>Medeaja </a:t>
            </a:r>
            <a:r>
              <a:rPr lang="sq-AL" sz="7200" dirty="0" smtClean="0"/>
              <a:t>është një personazh që shkakton reflektime të thella mbi natyrën njerëzore dhe dilemat etike. Ajo ka qenë subjekt i shumë interpretimesh dhe analizave letrare, duke përfaqësuar forcën dhe marrëzirën e dashurisë së zhgënjyer, si dhe tensionet midis detyrës familjare dhe vlerave personale. Përmes perfaqësimit të Medeajës, Euripidi trajton temat e përçarjes morale dhe tragjedisë që mund të vijë nga fuqia e mëdha emocionale</a:t>
            </a:r>
            <a:r>
              <a:rPr lang="sq-AL" sz="8000" dirty="0" smtClean="0"/>
              <a:t>. </a:t>
            </a:r>
            <a:r>
              <a:rPr lang="sq-AL" sz="7200" dirty="0" smtClean="0"/>
              <a:t>Në drejtimin letrar, Medeaja përfaqësohet si një personazh me konflikt të thellë moral dhe emocional. Ajo përshkruhet si një grua që është zhgënjyer dhe e tronditur nga i dashuri i saj, Jasoni, dhe vendos të hakmarrë me mjetet më të mëdha. Përfajësohet për veprime të pafalshme, duke përfshirë vrasjen e fëmijëve të saj për të ndëshkuar Jasonin dhe familjen e tij. Kjo trajton tema si hakmarrje, tradhti, pasion dhe luftë e brendshme morale.</a:t>
            </a:r>
            <a:endParaRPr lang="sq-AL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5714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VAZHDIM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8662" y="785794"/>
            <a:ext cx="4164546" cy="5929354"/>
          </a:xfrm>
        </p:spPr>
        <p:txBody>
          <a:bodyPr>
            <a:noAutofit/>
          </a:bodyPr>
          <a:lstStyle/>
          <a:p>
            <a:r>
              <a:rPr lang="en-US" sz="2400" dirty="0" smtClean="0"/>
              <a:t>OFELIA</a:t>
            </a:r>
          </a:p>
          <a:p>
            <a:r>
              <a:rPr lang="sq-AL" sz="1600" dirty="0" smtClean="0"/>
              <a:t>Në </a:t>
            </a:r>
            <a:r>
              <a:rPr lang="sq-AL" sz="1600" dirty="0" smtClean="0"/>
              <a:t>aspektin e veçorive, Ofelia përfaqësohet si një personazh i përtacur dhe tërheqës emocionalisht. Ajo është e zënë nga ndjenjat e saj për Hamletin dhe ndikohet shumë nga zhvillimet e jashtme. Ofelia paraqitet si një grua e dobët dhe e paformësuar, e cila nuk është në gjendje të mbrojë veten ose të mbajë kontrollin mbi jetën e saj. Ajo shfaqet me një sërë simboleve të harrimit dhe humbjes së shëndetit </a:t>
            </a:r>
            <a:r>
              <a:rPr lang="sq-AL" sz="1600" dirty="0" smtClean="0"/>
              <a:t>mendore</a:t>
            </a:r>
            <a:r>
              <a:rPr lang="en-US" sz="1600" dirty="0" smtClean="0"/>
              <a:t>.</a:t>
            </a:r>
            <a:r>
              <a:rPr lang="sq-AL" sz="1600" dirty="0" smtClean="0"/>
              <a:t> Në </a:t>
            </a:r>
            <a:r>
              <a:rPr lang="sq-AL" sz="1600" dirty="0" smtClean="0"/>
              <a:t>drejtimin letrar, Ofelia është një personazh që shkakton ndjekje emocionale të thella tek publiku. Ajo përfaqësohet si një viktimë e rrethanave dhe manipulimeve të tjera, duke përjetuar një rrugëtim nga dashuria dhe lumturia drejt tragjedisë dhe humbjes së vetes. Përmes perfaqësimit të Ofelias, Shakespeare trajton temat e paaftësisë për të qëndruar mbi trazirat e jetës dhe humbjen e identitetit.</a:t>
            </a:r>
            <a:endParaRPr lang="sq-AL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785794"/>
            <a:ext cx="3857652" cy="5857916"/>
          </a:xfrm>
        </p:spPr>
        <p:txBody>
          <a:bodyPr>
            <a:normAutofit/>
          </a:bodyPr>
          <a:lstStyle/>
          <a:p>
            <a:r>
              <a:rPr lang="en-US" dirty="0" smtClean="0"/>
              <a:t>BEATRICJA</a:t>
            </a:r>
          </a:p>
          <a:p>
            <a:r>
              <a:rPr lang="en-US" sz="1600" dirty="0" err="1" smtClean="0"/>
              <a:t>Veçoritë</a:t>
            </a:r>
            <a:r>
              <a:rPr lang="en-US" sz="1600" dirty="0" smtClean="0"/>
              <a:t> e </a:t>
            </a:r>
            <a:r>
              <a:rPr lang="en-US" sz="1600" dirty="0" err="1" smtClean="0"/>
              <a:t>Beatrices</a:t>
            </a:r>
            <a:r>
              <a:rPr lang="en-US" sz="1600" dirty="0" smtClean="0"/>
              <a:t> </a:t>
            </a:r>
            <a:r>
              <a:rPr lang="en-US" sz="1600" dirty="0" err="1" smtClean="0"/>
              <a:t>janë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vijon:Idealizimi</a:t>
            </a:r>
            <a:r>
              <a:rPr lang="en-US" sz="1600" dirty="0" smtClean="0"/>
              <a:t>: Beatrice </a:t>
            </a:r>
            <a:r>
              <a:rPr lang="en-US" sz="1600" dirty="0" err="1" smtClean="0"/>
              <a:t>është</a:t>
            </a:r>
            <a:r>
              <a:rPr lang="en-US" sz="1600" dirty="0" smtClean="0"/>
              <a:t> </a:t>
            </a:r>
            <a:r>
              <a:rPr lang="en-US" sz="1600" dirty="0" err="1" smtClean="0"/>
              <a:t>personifikimi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bukurisë</a:t>
            </a:r>
            <a:r>
              <a:rPr lang="en-US" sz="1600" dirty="0" smtClean="0"/>
              <a:t> </a:t>
            </a:r>
            <a:r>
              <a:rPr lang="en-US" sz="1600" dirty="0" err="1" smtClean="0"/>
              <a:t>dhe</a:t>
            </a:r>
            <a:r>
              <a:rPr lang="en-US" sz="1600" dirty="0" smtClean="0"/>
              <a:t> </a:t>
            </a:r>
            <a:r>
              <a:rPr lang="en-US" sz="1600" dirty="0" err="1" smtClean="0"/>
              <a:t>mrekullisë.Dante</a:t>
            </a:r>
            <a:r>
              <a:rPr lang="en-US" sz="1600" dirty="0" smtClean="0"/>
              <a:t> e </a:t>
            </a:r>
            <a:r>
              <a:rPr lang="en-US" sz="1600" dirty="0" err="1" smtClean="0"/>
              <a:t>idealizon</a:t>
            </a:r>
            <a:r>
              <a:rPr lang="en-US" sz="1600" dirty="0" smtClean="0"/>
              <a:t> </a:t>
            </a:r>
            <a:r>
              <a:rPr lang="en-US" sz="1600" dirty="0" err="1" smtClean="0"/>
              <a:t>atë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simbol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pafundësisë</a:t>
            </a:r>
            <a:r>
              <a:rPr lang="en-US" sz="1600" dirty="0" smtClean="0"/>
              <a:t> </a:t>
            </a:r>
            <a:r>
              <a:rPr lang="en-US" sz="1600" dirty="0" err="1" smtClean="0"/>
              <a:t>dhe</a:t>
            </a:r>
            <a:r>
              <a:rPr lang="en-US" sz="1600" dirty="0" smtClean="0"/>
              <a:t> </a:t>
            </a:r>
            <a:r>
              <a:rPr lang="en-US" sz="1600" dirty="0" err="1" smtClean="0"/>
              <a:t>harmonisë.Frymëzimi</a:t>
            </a:r>
            <a:r>
              <a:rPr lang="en-US" sz="1600" dirty="0" smtClean="0"/>
              <a:t>: Beatrice ka </a:t>
            </a:r>
            <a:r>
              <a:rPr lang="en-US" sz="1600" dirty="0" err="1" smtClean="0"/>
              <a:t>një</a:t>
            </a:r>
            <a:r>
              <a:rPr lang="en-US" sz="1600" dirty="0" smtClean="0"/>
              <a:t> </a:t>
            </a:r>
            <a:r>
              <a:rPr lang="en-US" sz="1600" dirty="0" err="1" smtClean="0"/>
              <a:t>ndikim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thellë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Dante. </a:t>
            </a:r>
            <a:r>
              <a:rPr lang="en-US" sz="1600" dirty="0" err="1" smtClean="0"/>
              <a:t>Ajo</a:t>
            </a:r>
            <a:r>
              <a:rPr lang="en-US" sz="1600" dirty="0" smtClean="0"/>
              <a:t> </a:t>
            </a:r>
            <a:r>
              <a:rPr lang="en-US" sz="1600" dirty="0" err="1" smtClean="0"/>
              <a:t>është</a:t>
            </a:r>
            <a:r>
              <a:rPr lang="en-US" sz="1600" dirty="0" smtClean="0"/>
              <a:t> </a:t>
            </a:r>
            <a:r>
              <a:rPr lang="en-US" sz="1600" dirty="0" err="1" smtClean="0"/>
              <a:t>burimi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frymëzimit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tij</a:t>
            </a:r>
            <a:r>
              <a:rPr lang="en-US" sz="1600" dirty="0" smtClean="0"/>
              <a:t> </a:t>
            </a:r>
            <a:r>
              <a:rPr lang="en-US" sz="1600" dirty="0" err="1" smtClean="0"/>
              <a:t>artistik</a:t>
            </a:r>
            <a:r>
              <a:rPr lang="en-US" sz="1600" dirty="0" smtClean="0"/>
              <a:t> </a:t>
            </a:r>
            <a:r>
              <a:rPr lang="en-US" sz="1600" dirty="0" err="1" smtClean="0"/>
              <a:t>dhe</a:t>
            </a:r>
            <a:r>
              <a:rPr lang="en-US" sz="1600" dirty="0" smtClean="0"/>
              <a:t> </a:t>
            </a:r>
            <a:r>
              <a:rPr lang="en-US" sz="1600" dirty="0" err="1" smtClean="0"/>
              <a:t>intelektual</a:t>
            </a:r>
            <a:r>
              <a:rPr lang="en-US" sz="1600" dirty="0" smtClean="0"/>
              <a:t>. </a:t>
            </a:r>
            <a:r>
              <a:rPr lang="en-US" sz="1600" dirty="0" err="1" smtClean="0"/>
              <a:t>Spiritualiteti</a:t>
            </a:r>
            <a:r>
              <a:rPr lang="en-US" sz="1600" dirty="0" smtClean="0"/>
              <a:t>: </a:t>
            </a:r>
            <a:r>
              <a:rPr lang="en-US" sz="1600" dirty="0" err="1" smtClean="0"/>
              <a:t>Beatriceështë</a:t>
            </a:r>
            <a:r>
              <a:rPr lang="en-US" sz="1600" dirty="0" smtClean="0"/>
              <a:t> </a:t>
            </a:r>
            <a:r>
              <a:rPr lang="en-US" sz="1600" dirty="0" err="1" smtClean="0"/>
              <a:t>ndërlidhja</a:t>
            </a:r>
            <a:r>
              <a:rPr lang="en-US" sz="1600" dirty="0" smtClean="0"/>
              <a:t> </a:t>
            </a:r>
            <a:r>
              <a:rPr lang="en-US" sz="1600" dirty="0" err="1" smtClean="0"/>
              <a:t>mes</a:t>
            </a:r>
            <a:r>
              <a:rPr lang="en-US" sz="1600" dirty="0" smtClean="0"/>
              <a:t> Dante </a:t>
            </a:r>
            <a:r>
              <a:rPr lang="en-US" sz="1600" dirty="0" err="1" smtClean="0"/>
              <a:t>dhe</a:t>
            </a:r>
            <a:r>
              <a:rPr lang="en-US" sz="1600" dirty="0" smtClean="0"/>
              <a:t> </a:t>
            </a:r>
            <a:r>
              <a:rPr lang="en-US" sz="1600" dirty="0" err="1" smtClean="0"/>
              <a:t>Perëndisë</a:t>
            </a:r>
            <a:r>
              <a:rPr lang="en-US" sz="1600" dirty="0" smtClean="0"/>
              <a:t>, duke e </a:t>
            </a:r>
            <a:r>
              <a:rPr lang="en-US" sz="1600" dirty="0" err="1" smtClean="0"/>
              <a:t>udhëzuar</a:t>
            </a:r>
            <a:r>
              <a:rPr lang="en-US" sz="1600" dirty="0" smtClean="0"/>
              <a:t> </a:t>
            </a:r>
            <a:r>
              <a:rPr lang="en-US" sz="1600" dirty="0" err="1" smtClean="0"/>
              <a:t>atë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rrugën</a:t>
            </a:r>
            <a:r>
              <a:rPr lang="en-US" sz="1600" dirty="0" smtClean="0"/>
              <a:t> e </a:t>
            </a:r>
            <a:r>
              <a:rPr lang="en-US" sz="1600" dirty="0" err="1" smtClean="0"/>
              <a:t>drejtë</a:t>
            </a:r>
            <a:r>
              <a:rPr lang="en-US" sz="1600" dirty="0" smtClean="0"/>
              <a:t> </a:t>
            </a:r>
            <a:r>
              <a:rPr lang="en-US" sz="1600" dirty="0" err="1" smtClean="0"/>
              <a:t>dhPër</a:t>
            </a:r>
            <a:r>
              <a:rPr lang="en-US" sz="1600" dirty="0" smtClean="0"/>
              <a:t> </a:t>
            </a:r>
            <a:r>
              <a:rPr lang="en-US" sz="1600" dirty="0" err="1" smtClean="0"/>
              <a:t>këto</a:t>
            </a:r>
            <a:r>
              <a:rPr lang="en-US" sz="1600" dirty="0" smtClean="0"/>
              <a:t> </a:t>
            </a:r>
            <a:r>
              <a:rPr lang="en-US" sz="1600" dirty="0" err="1" smtClean="0"/>
              <a:t>arsye</a:t>
            </a:r>
            <a:r>
              <a:rPr lang="en-US" sz="1600" dirty="0" smtClean="0"/>
              <a:t>, Beatrice </a:t>
            </a:r>
            <a:r>
              <a:rPr lang="en-US" sz="1600" dirty="0" err="1" smtClean="0"/>
              <a:t>dhe</a:t>
            </a:r>
            <a:r>
              <a:rPr lang="en-US" sz="1600" dirty="0" smtClean="0"/>
              <a:t> </a:t>
            </a:r>
            <a:r>
              <a:rPr lang="en-US" sz="1600" dirty="0" err="1" smtClean="0"/>
              <a:t>perfaqsimi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saj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veprat</a:t>
            </a:r>
            <a:r>
              <a:rPr lang="en-US" sz="1600" dirty="0" smtClean="0"/>
              <a:t> e Dante </a:t>
            </a:r>
            <a:r>
              <a:rPr lang="en-US" sz="1600" dirty="0" err="1" smtClean="0"/>
              <a:t>kanë</a:t>
            </a:r>
            <a:r>
              <a:rPr lang="en-US" sz="1600" dirty="0" smtClean="0"/>
              <a:t> </a:t>
            </a:r>
            <a:r>
              <a:rPr lang="en-US" sz="1600" dirty="0" err="1" smtClean="0"/>
              <a:t>mbetur</a:t>
            </a:r>
            <a:r>
              <a:rPr lang="en-US" sz="1600" dirty="0" smtClean="0"/>
              <a:t> </a:t>
            </a:r>
            <a:r>
              <a:rPr lang="en-US" sz="1600" dirty="0" err="1" smtClean="0"/>
              <a:t>një</a:t>
            </a:r>
            <a:r>
              <a:rPr lang="en-US" sz="1600" dirty="0" smtClean="0"/>
              <a:t> </a:t>
            </a:r>
            <a:r>
              <a:rPr lang="en-US" sz="1600" dirty="0" err="1" smtClean="0"/>
              <a:t>pikë</a:t>
            </a:r>
            <a:r>
              <a:rPr lang="en-US" sz="1600" dirty="0" smtClean="0"/>
              <a:t> </a:t>
            </a:r>
            <a:r>
              <a:rPr lang="en-US" sz="1600" dirty="0" err="1" smtClean="0"/>
              <a:t>referimi</a:t>
            </a:r>
            <a:r>
              <a:rPr lang="en-US" sz="1600" dirty="0" smtClean="0"/>
              <a:t> </a:t>
            </a:r>
            <a:r>
              <a:rPr lang="en-US" sz="1600" dirty="0" err="1" smtClean="0"/>
              <a:t>kryesore</a:t>
            </a:r>
            <a:r>
              <a:rPr lang="en-US" sz="1600" dirty="0" smtClean="0"/>
              <a:t>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shkrimtarët</a:t>
            </a:r>
            <a:r>
              <a:rPr lang="en-US" sz="1600" dirty="0" smtClean="0"/>
              <a:t> </a:t>
            </a:r>
            <a:r>
              <a:rPr lang="en-US" sz="1600" dirty="0" err="1" smtClean="0"/>
              <a:t>dhe</a:t>
            </a:r>
            <a:r>
              <a:rPr lang="en-US" sz="1600" dirty="0" smtClean="0"/>
              <a:t> </a:t>
            </a:r>
            <a:r>
              <a:rPr lang="en-US" sz="1600" dirty="0" err="1" smtClean="0"/>
              <a:t>studiuesit</a:t>
            </a:r>
            <a:r>
              <a:rPr lang="en-US" sz="1600" dirty="0" smtClean="0"/>
              <a:t> e </a:t>
            </a:r>
            <a:r>
              <a:rPr lang="en-US" sz="1600" dirty="0" err="1" smtClean="0"/>
              <a:t>letërsisë</a:t>
            </a:r>
            <a:r>
              <a:rPr lang="en-US" sz="1600" dirty="0" smtClean="0"/>
              <a:t>, </a:t>
            </a:r>
            <a:r>
              <a:rPr lang="en-US" sz="1600" dirty="0" err="1" smtClean="0"/>
              <a:t>dhe</a:t>
            </a:r>
            <a:r>
              <a:rPr lang="en-US" sz="1600" dirty="0" smtClean="0"/>
              <a:t> </a:t>
            </a:r>
            <a:r>
              <a:rPr lang="en-US" sz="1600" dirty="0" err="1" smtClean="0"/>
              <a:t>kanë</a:t>
            </a:r>
            <a:r>
              <a:rPr lang="en-US" sz="1600" dirty="0" smtClean="0"/>
              <a:t> </a:t>
            </a:r>
            <a:r>
              <a:rPr lang="en-US" sz="1600" dirty="0" err="1" smtClean="0"/>
              <a:t>ndikuar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zhvillimin</a:t>
            </a:r>
            <a:r>
              <a:rPr lang="en-US" sz="1600" dirty="0" smtClean="0"/>
              <a:t> e </a:t>
            </a:r>
            <a:r>
              <a:rPr lang="en-US" sz="1600" dirty="0" err="1" smtClean="0"/>
              <a:t>koncepteve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dashurisë</a:t>
            </a:r>
            <a:r>
              <a:rPr lang="en-US" sz="1600" dirty="0" smtClean="0"/>
              <a:t>, </a:t>
            </a:r>
            <a:r>
              <a:rPr lang="en-US" sz="1600" dirty="0" err="1" smtClean="0"/>
              <a:t>spiritualitetit</a:t>
            </a:r>
            <a:r>
              <a:rPr lang="en-US" sz="1600" dirty="0" smtClean="0"/>
              <a:t> </a:t>
            </a:r>
            <a:r>
              <a:rPr lang="en-US" sz="1600" dirty="0" err="1" smtClean="0"/>
              <a:t>dhe</a:t>
            </a:r>
            <a:r>
              <a:rPr lang="en-US" sz="1600" dirty="0" smtClean="0"/>
              <a:t> </a:t>
            </a:r>
            <a:r>
              <a:rPr lang="en-US" sz="1600" dirty="0" err="1" smtClean="0"/>
              <a:t>frymëzimit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letërsinë</a:t>
            </a:r>
            <a:r>
              <a:rPr lang="en-US" sz="1600" dirty="0" smtClean="0"/>
              <a:t> </a:t>
            </a:r>
            <a:r>
              <a:rPr lang="en-US" sz="1600" dirty="0" err="1" smtClean="0"/>
              <a:t>botërore.e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përvojën</a:t>
            </a:r>
            <a:r>
              <a:rPr lang="en-US" sz="1600" dirty="0" smtClean="0"/>
              <a:t> e </a:t>
            </a:r>
            <a:r>
              <a:rPr lang="en-US" sz="1600" dirty="0" err="1" smtClean="0"/>
              <a:t>tij</a:t>
            </a:r>
            <a:r>
              <a:rPr lang="en-US" sz="1600" dirty="0" smtClean="0"/>
              <a:t> </a:t>
            </a:r>
            <a:r>
              <a:rPr lang="en-US" sz="1600" dirty="0" err="1" smtClean="0"/>
              <a:t>shpirtërore</a:t>
            </a:r>
            <a:r>
              <a:rPr lang="en-US" sz="1600" dirty="0" smtClean="0"/>
              <a:t>.</a:t>
            </a:r>
            <a:endParaRPr lang="sq-AL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928694"/>
          </a:xfrm>
        </p:spPr>
        <p:txBody>
          <a:bodyPr/>
          <a:lstStyle/>
          <a:p>
            <a:r>
              <a:rPr lang="en-US" dirty="0" smtClean="0"/>
              <a:t>KRAHASIMI</a:t>
            </a:r>
            <a:endParaRPr lang="sq-A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57290" y="1357298"/>
          <a:ext cx="7285035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345"/>
                <a:gridCol w="2428345"/>
                <a:gridCol w="2428345"/>
              </a:tblGrid>
              <a:tr h="297689">
                <a:tc>
                  <a:txBody>
                    <a:bodyPr/>
                    <a:lstStyle/>
                    <a:p>
                      <a:r>
                        <a:rPr lang="en-US" dirty="0" smtClean="0"/>
                        <a:t>OFELIA</a:t>
                      </a:r>
                      <a:endParaRPr lang="sq-A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 PERBASHKETAT</a:t>
                      </a:r>
                      <a:endParaRPr lang="sq-A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BEATRICJA</a:t>
                      </a:r>
                      <a:endParaRPr lang="sq-AL" dirty="0"/>
                    </a:p>
                  </a:txBody>
                  <a:tcPr/>
                </a:tc>
              </a:tr>
              <a:tr h="21633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r>
                        <a:rPr lang="sq-AL" sz="1600" dirty="0" smtClean="0"/>
                        <a:t>Të veçantat e Dashuria e Hamletit dhe ndikimi i saj në zhvillimin e ngjarjeve.Paraqitet si një vajzë e re, e ndjeshme dhe delikate.Përjeton një vdekje tragjike, ku vetëvrasja është shumë e diskutuar.</a:t>
                      </a:r>
                      <a:endParaRPr lang="sq-A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1600" dirty="0" smtClean="0"/>
                        <a:t>Jane personazhe me rendesi ne krijimtarinë letrare Kanë lidhje të veçantë me protagonistët e veprave Kanë rrëfim tragjik</a:t>
                      </a:r>
                      <a:endParaRPr lang="sq-A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</a:t>
                      </a:r>
                      <a:r>
                        <a:rPr lang="sq-AL" sz="1600" dirty="0" smtClean="0"/>
                        <a:t>Të veçantat e Beatrices:Simbolizon hyjninë dhe perfeksionin.Udhëheq Dante në rrugën e tij drejt perëndisë.Lidhja e Dante me Beatricen shfaqet në të tri pjesët e "Divina Commedia" - "Inferno", "Purgatorio" dhe "Paradiso".</a:t>
                      </a:r>
                    </a:p>
                    <a:p>
                      <a:endParaRPr lang="sq-A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ESE ARGUMENTUESE FILOZOFIKE.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53034"/>
          </a:xfrm>
        </p:spPr>
        <p:txBody>
          <a:bodyPr>
            <a:noAutofit/>
          </a:bodyPr>
          <a:lstStyle/>
          <a:p>
            <a:r>
              <a:rPr lang="sq-AL" sz="2000" dirty="0" smtClean="0"/>
              <a:t>Eseja argumentuese filozofike ka për qëllim të aktualizojë karakteristikat e Medeas dhe Beatrices në kontekstin e femrave të ditëve të sotme. Duke u fokusuar në fuqinë dhe autonomine e tyre, autorja paraqet një perspektivë të re mbi këto figura ikonike të letërsisë dhe artit.Në fillim, autoria shpjegon se Medea, me karakteristikat e saj të jashtëzakonshme dhe kontestueshme, mund të shërbejë si frymëzim për femrat e ditëve të sotme. Ajo paraqitet si një figurë e ndjeshme, e zgjuar dhe e vendosur, por gjithashtu e tmerrshme. Në vazhdim, autoria përshkruan Beatricen si figurën kryesore në "Divina Commedia" të Dantes. Ajo përfaqëson virtytet e bukurisë, inteligjencës dhe gruas ideale. Beatrice, në shoqërinë moderne, aktualizohet si simbol i fuqisë së intelektit dhe lidhjes së femrave me dijen dhe kulturën. Eseja argumentuese filozofike përfundon me ideja që karakteristikat e Medeas dhe Beatrices, të adaptuara dhe aktualizuar për femrat e ditëve të sotme, mund të jenë burim frymëzimi dhe forcës për të ndryshuar realitetin.</a:t>
            </a:r>
            <a:endParaRPr lang="sq-AL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1133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PROJEKT</vt:lpstr>
      <vt:lpstr>OBJEKTIVAT:</vt:lpstr>
      <vt:lpstr>TE VE NE DUKJE FIGURAT KARAKTERISTIKE FEMERORE.</vt:lpstr>
      <vt:lpstr>VAZHDIM</vt:lpstr>
      <vt:lpstr>TE ANALIZOJ PERSONAZHET FEMERORE.</vt:lpstr>
      <vt:lpstr>VAZHDIM</vt:lpstr>
      <vt:lpstr>KRAHASIMI</vt:lpstr>
      <vt:lpstr>ESE ARGUMENTUESE FILOZOFIKE.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</dc:title>
  <dc:creator>LUSIBOSI</dc:creator>
  <cp:lastModifiedBy>LUSIBOSI</cp:lastModifiedBy>
  <cp:revision>9</cp:revision>
  <dcterms:created xsi:type="dcterms:W3CDTF">2023-06-03T17:03:37Z</dcterms:created>
  <dcterms:modified xsi:type="dcterms:W3CDTF">2023-06-03T18:30:40Z</dcterms:modified>
</cp:coreProperties>
</file>